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September 19,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Mrs. Ito said, “Both of my brothers in law is </a:t>
            </a:r>
            <a:r>
              <a:rPr lang="en-US" sz="2800" dirty="0" err="1" smtClean="0"/>
              <a:t>nisei</a:t>
            </a:r>
            <a:r>
              <a:rPr lang="en-US" sz="2800" dirty="0" smtClean="0"/>
              <a:t> these are U.S. citizens whose parents born in japan.”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“Both of they’re families,” she said, “moved from Nagoya Japan to Honolulu Hawaii one </a:t>
            </a:r>
            <a:r>
              <a:rPr lang="en-US" sz="2800" dirty="0" err="1" smtClean="0"/>
              <a:t>february</a:t>
            </a:r>
            <a:r>
              <a:rPr lang="en-US" sz="2800" dirty="0" smtClean="0"/>
              <a:t>.”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75" y="5024437"/>
            <a:ext cx="1936750" cy="145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Then </a:t>
            </a:r>
            <a:r>
              <a:rPr lang="en-US" sz="2800" dirty="0" err="1" smtClean="0"/>
              <a:t>i</a:t>
            </a:r>
            <a:r>
              <a:rPr lang="en-US" sz="2800" dirty="0" smtClean="0"/>
              <a:t> said, “at the turn of the century, the Japanese </a:t>
            </a:r>
            <a:r>
              <a:rPr lang="en-US" sz="2800" dirty="0" err="1" smtClean="0"/>
              <a:t>maked</a:t>
            </a:r>
            <a:r>
              <a:rPr lang="en-US" sz="2800" dirty="0" smtClean="0"/>
              <a:t> up </a:t>
            </a:r>
            <a:r>
              <a:rPr lang="en-US" sz="2800" dirty="0" err="1" smtClean="0"/>
              <a:t>thirtynine</a:t>
            </a:r>
            <a:r>
              <a:rPr lang="en-US" sz="2800" dirty="0" smtClean="0"/>
              <a:t> percent of the population in Hawaii.”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err="1" smtClean="0"/>
              <a:t>Mrs</a:t>
            </a:r>
            <a:r>
              <a:rPr lang="en-US" sz="2800" dirty="0" smtClean="0"/>
              <a:t> Ito said, “Yes grandfather Yamasaki learned me to play the game of go at that time.”</a:t>
            </a:r>
            <a:endParaRPr lang="en-US" sz="2800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875" y="4876800"/>
            <a:ext cx="2651125" cy="148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During world war II, many Japanese-American families were forced to live in detention camps in the west.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I can name only some of them camps </a:t>
            </a:r>
            <a:r>
              <a:rPr lang="en-US" sz="2800" dirty="0" err="1" smtClean="0"/>
              <a:t>Manzanar</a:t>
            </a:r>
            <a:r>
              <a:rPr lang="en-US" sz="2800" dirty="0" smtClean="0"/>
              <a:t> in California, Topaz in Utah, and </a:t>
            </a:r>
            <a:r>
              <a:rPr lang="en-US" sz="2800" dirty="0" err="1" smtClean="0"/>
              <a:t>granada</a:t>
            </a:r>
            <a:r>
              <a:rPr lang="en-US" sz="2800" dirty="0" smtClean="0"/>
              <a:t> in Colorado.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2375" y="4696407"/>
            <a:ext cx="2555875" cy="178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In 1988, president Ronald Regan formally apologize to a Japanese Americans  for their unfair detention during World War II.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On October 9 1990 Rev </a:t>
            </a:r>
            <a:r>
              <a:rPr lang="en-US" sz="2800" dirty="0" err="1" smtClean="0"/>
              <a:t>Eto</a:t>
            </a:r>
            <a:r>
              <a:rPr lang="en-US" sz="2800" dirty="0" smtClean="0"/>
              <a:t> received his formal apology and a check for $20,000.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325" y="5059261"/>
            <a:ext cx="1828800" cy="141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Holly said, “Last </a:t>
            </a:r>
            <a:r>
              <a:rPr lang="en-US" sz="2800" dirty="0" err="1" smtClean="0"/>
              <a:t>friday</a:t>
            </a:r>
            <a:r>
              <a:rPr lang="en-US" sz="2800" dirty="0" smtClean="0"/>
              <a:t> evening </a:t>
            </a:r>
            <a:r>
              <a:rPr lang="en-US" sz="2800" dirty="0" err="1" smtClean="0"/>
              <a:t>takao</a:t>
            </a:r>
            <a:r>
              <a:rPr lang="en-US" sz="2800" dirty="0" smtClean="0"/>
              <a:t> learned a friend and I how to eat with chopsticks.”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Then she laughed and said, “it was hard though because I’m a </a:t>
            </a:r>
            <a:r>
              <a:rPr lang="en-US" sz="2800" dirty="0" err="1" smtClean="0"/>
              <a:t>lefthanded</a:t>
            </a:r>
            <a:r>
              <a:rPr lang="en-US" sz="2800" dirty="0" smtClean="0"/>
              <a:t> person and Takao is not.”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750" y="4728951"/>
            <a:ext cx="2635250" cy="174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80</TotalTime>
  <Words>279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28</cp:revision>
  <dcterms:created xsi:type="dcterms:W3CDTF">2011-11-08T14:56:56Z</dcterms:created>
  <dcterms:modified xsi:type="dcterms:W3CDTF">2014-09-19T17:29:42Z</dcterms:modified>
</cp:coreProperties>
</file>